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6027" autoAdjust="0"/>
    <p:restoredTop sz="94660"/>
  </p:normalViewPr>
  <p:slideViewPr>
    <p:cSldViewPr>
      <p:cViewPr varScale="1">
        <p:scale>
          <a:sx n="74" d="100"/>
          <a:sy n="74" d="100"/>
        </p:scale>
        <p:origin x="171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C6F0-B468-4364-BCD9-2A5CA5891974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2887-7463-471C-BAB3-DC3D35B20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C6F0-B468-4364-BCD9-2A5CA5891974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2887-7463-471C-BAB3-DC3D35B20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C6F0-B468-4364-BCD9-2A5CA5891974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2887-7463-471C-BAB3-DC3D35B20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C6F0-B468-4364-BCD9-2A5CA5891974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2887-7463-471C-BAB3-DC3D35B20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C6F0-B468-4364-BCD9-2A5CA5891974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2887-7463-471C-BAB3-DC3D35B20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C6F0-B468-4364-BCD9-2A5CA5891974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2887-7463-471C-BAB3-DC3D35B20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C6F0-B468-4364-BCD9-2A5CA5891974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2887-7463-471C-BAB3-DC3D35B20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C6F0-B468-4364-BCD9-2A5CA5891974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2887-7463-471C-BAB3-DC3D35B20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C6F0-B468-4364-BCD9-2A5CA5891974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2887-7463-471C-BAB3-DC3D35B20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C6F0-B468-4364-BCD9-2A5CA5891974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2887-7463-471C-BAB3-DC3D35B20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C6F0-B468-4364-BCD9-2A5CA5891974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2887-7463-471C-BAB3-DC3D35B20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1C6F0-B468-4364-BCD9-2A5CA5891974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D2887-7463-471C-BAB3-DC3D35B20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772400" cy="580756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REGISTRATION OF RADIO-EMISSION FROM EXTENSIVE AIR SHOWERS</a:t>
            </a:r>
            <a:br>
              <a:rPr lang="en-US" sz="3600" dirty="0" smtClean="0"/>
            </a:br>
            <a:r>
              <a:rPr lang="en-US" sz="3600" dirty="0" smtClean="0"/>
              <a:t> AT THE TIEN SHAN EAS INSTALLATION</a:t>
            </a:r>
            <a:r>
              <a:rPr lang="ru-RU" sz="3600" dirty="0" smtClean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(</a:t>
            </a:r>
            <a:r>
              <a:rPr lang="ru-RU" sz="3600" dirty="0" smtClean="0"/>
              <a:t>3340</a:t>
            </a:r>
            <a:r>
              <a:rPr lang="en-US" sz="3600" dirty="0" smtClean="0"/>
              <a:t> M A.S.L.)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/>
              <a:t>Boos E., </a:t>
            </a:r>
            <a:r>
              <a:rPr lang="en-US" sz="2400" dirty="0" err="1" smtClean="0"/>
              <a:t>Haungs</a:t>
            </a:r>
            <a:r>
              <a:rPr lang="en-US" sz="2400" dirty="0" smtClean="0"/>
              <a:t> A., </a:t>
            </a:r>
            <a:r>
              <a:rPr lang="en-US" sz="2400" dirty="0" err="1" smtClean="0"/>
              <a:t>Sadykov</a:t>
            </a:r>
            <a:r>
              <a:rPr lang="en-US" sz="2400" dirty="0" smtClean="0"/>
              <a:t> T., </a:t>
            </a:r>
            <a:r>
              <a:rPr lang="en-US" sz="2400" dirty="0" err="1" smtClean="0"/>
              <a:t>Salihov</a:t>
            </a:r>
            <a:r>
              <a:rPr lang="en-US" sz="2400" dirty="0" smtClean="0"/>
              <a:t> N., </a:t>
            </a:r>
            <a:r>
              <a:rPr lang="en-US" sz="2400" dirty="0" err="1" smtClean="0"/>
              <a:t>Shepetov</a:t>
            </a:r>
            <a:r>
              <a:rPr lang="en-US" sz="2400" dirty="0" smtClean="0"/>
              <a:t> A., </a:t>
            </a:r>
            <a:r>
              <a:rPr lang="en-US" sz="2400" dirty="0" err="1" smtClean="0"/>
              <a:t>Tautayev</a:t>
            </a:r>
            <a:r>
              <a:rPr lang="en-US" sz="2400" dirty="0" smtClean="0"/>
              <a:t> Y., </a:t>
            </a:r>
            <a:r>
              <a:rPr lang="en-US" sz="2400" dirty="0" err="1" smtClean="0"/>
              <a:t>Vildanova</a:t>
            </a:r>
            <a:r>
              <a:rPr lang="en-US" sz="2400" dirty="0" smtClean="0"/>
              <a:t> L., Zhukov V.,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0"/>
            <a:ext cx="8715436" cy="1000108"/>
          </a:xfrm>
        </p:spPr>
        <p:txBody>
          <a:bodyPr>
            <a:noAutofit/>
          </a:bodyPr>
          <a:lstStyle/>
          <a:p>
            <a:r>
              <a:rPr lang="en-US" sz="3200" dirty="0" smtClean="0"/>
              <a:t> CONCLUSION</a:t>
            </a:r>
            <a:endParaRPr lang="ru-RU" sz="32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4282" y="1500174"/>
            <a:ext cx="8715436" cy="4929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60363" marR="0" lvl="0" indent="-36036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EAS radio-emission registration system has been installed at the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Tien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Shan mountain cosmic ray station.</a:t>
            </a:r>
          </a:p>
          <a:p>
            <a:pPr marL="360363" marR="0" lvl="0" indent="-36036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baseline="0" dirty="0" smtClean="0">
              <a:latin typeface="+mj-lt"/>
              <a:ea typeface="+mj-ea"/>
              <a:cs typeface="+mj-cs"/>
            </a:endParaRPr>
          </a:p>
          <a:p>
            <a:pPr marL="360363" marR="0" lvl="0" indent="-36036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t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measurements of radio signal made with the trigger from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Tien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Shan shower system demonstrate satisfactory operation of radio-detectors in real EAS events with primary energy</a:t>
            </a:r>
          </a:p>
          <a:p>
            <a:pPr marL="360363" indent="-360363">
              <a:spcBef>
                <a:spcPct val="0"/>
              </a:spcBef>
            </a:pPr>
            <a:r>
              <a:rPr lang="en-US" sz="3200" dirty="0" smtClean="0"/>
              <a:t>    10</a:t>
            </a:r>
            <a:r>
              <a:rPr lang="en-US" sz="3200" baseline="30000" dirty="0" smtClean="0"/>
              <a:t>15 </a:t>
            </a:r>
            <a:r>
              <a:rPr lang="en-US" sz="3200" dirty="0" smtClean="0"/>
              <a:t>-10</a:t>
            </a:r>
            <a:r>
              <a:rPr lang="en-US" sz="3200" baseline="30000" dirty="0" smtClean="0"/>
              <a:t>16 </a:t>
            </a:r>
            <a:r>
              <a:rPr lang="en-US" sz="3200" dirty="0" err="1" smtClean="0"/>
              <a:t>eV</a:t>
            </a:r>
            <a:r>
              <a:rPr lang="en-US" sz="3200" dirty="0" smtClean="0"/>
              <a:t>.</a:t>
            </a:r>
            <a:endParaRPr lang="ru-RU" sz="3200" dirty="0" smtClean="0"/>
          </a:p>
          <a:p>
            <a:pPr marL="360363" marR="0" lvl="0" indent="-36036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0"/>
            <a:ext cx="8715436" cy="1000108"/>
          </a:xfrm>
        </p:spPr>
        <p:txBody>
          <a:bodyPr>
            <a:noAutofit/>
          </a:bodyPr>
          <a:lstStyle/>
          <a:p>
            <a:r>
              <a:rPr lang="en-US" sz="3200" dirty="0" smtClean="0"/>
              <a:t>SHOWER INSTALLATION OF THE TIEN SHAN MOUNTAIN COSMIC RAY STATION</a:t>
            </a:r>
            <a:endParaRPr lang="ru-RU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6752"/>
            <a:ext cx="6357949" cy="56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0948" y="3143248"/>
            <a:ext cx="3293052" cy="187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1719" y="5072074"/>
            <a:ext cx="3312281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1071546"/>
            <a:ext cx="2071702" cy="202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0"/>
            <a:ext cx="8715436" cy="1000108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EAS REGISTRATION SYSTEM</a:t>
            </a:r>
            <a:endParaRPr lang="ru-RU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85794"/>
            <a:ext cx="7215238" cy="4270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 rot="10800000" flipV="1">
            <a:off x="142844" y="5000636"/>
            <a:ext cx="8715404" cy="1643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60363" marR="0" lvl="0" indent="-2778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three amplitude diapasons in each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 detector channel ;</a:t>
            </a:r>
          </a:p>
          <a:p>
            <a:pPr marL="360363" lvl="0" indent="-277813"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 overall dynamic range of amplitude conversion up to </a:t>
            </a:r>
            <a:r>
              <a:rPr lang="en-US" sz="2400" dirty="0" smtClean="0"/>
              <a:t>10</a:t>
            </a:r>
            <a:r>
              <a:rPr lang="en-US" sz="2400" baseline="30000" dirty="0" smtClean="0"/>
              <a:t>6  </a:t>
            </a:r>
            <a:r>
              <a:rPr lang="en-US" sz="2400" dirty="0" smtClean="0"/>
              <a:t>with the use of all three amplitude ranges;</a:t>
            </a:r>
            <a:endParaRPr lang="en-US" sz="2400" dirty="0" smtClean="0">
              <a:latin typeface="+mj-lt"/>
              <a:ea typeface="+mj-ea"/>
              <a:cs typeface="+mj-cs"/>
            </a:endParaRPr>
          </a:p>
          <a:p>
            <a:pPr marL="360363" lvl="0" indent="-277813">
              <a:spcBef>
                <a:spcPct val="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100% registration efficiency of EAS with &gt;3*</a:t>
            </a:r>
            <a:r>
              <a:rPr lang="en-US" sz="2400" dirty="0" smtClean="0"/>
              <a:t>10</a:t>
            </a:r>
            <a:r>
              <a:rPr lang="en-US" sz="2400" baseline="30000" dirty="0" smtClean="0"/>
              <a:t>14 </a:t>
            </a:r>
            <a:r>
              <a:rPr lang="en-US" sz="2400" dirty="0" err="1" smtClean="0"/>
              <a:t>eV</a:t>
            </a:r>
            <a:r>
              <a:rPr lang="en-US" sz="2400" dirty="0" smtClean="0"/>
              <a:t>  and the axis within scintillation carpet.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0"/>
            <a:ext cx="8715436" cy="1000108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EAS REGISTRATION SYSTEM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52500"/>
            <a:ext cx="8485187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0"/>
            <a:ext cx="8715436" cy="1000108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</a:t>
            </a:r>
            <a:r>
              <a:rPr lang="en-US" sz="3200" dirty="0" smtClean="0"/>
              <a:t>ANTENNA </a:t>
            </a:r>
            <a:r>
              <a:rPr lang="en-US" sz="3200" dirty="0" smtClean="0"/>
              <a:t>SET FOR REGISTRATION</a:t>
            </a:r>
            <a:br>
              <a:rPr lang="en-US" sz="3200" dirty="0" smtClean="0"/>
            </a:br>
            <a:r>
              <a:rPr lang="en-US" sz="3200" dirty="0" smtClean="0"/>
              <a:t>OF EAS RADIO-EMISSION</a:t>
            </a: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3786865" cy="5129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4786322"/>
            <a:ext cx="2000264" cy="19351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14876" y="1214422"/>
            <a:ext cx="4214842" cy="4929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79388" marR="0" lvl="0" indent="-179388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frequency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range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>
                <a:latin typeface="+mj-lt"/>
                <a:ea typeface="+mj-ea"/>
                <a:cs typeface="+mj-cs"/>
              </a:rPr>
              <a:t> 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          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25-75MHz 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 smtClean="0">
              <a:latin typeface="+mj-lt"/>
              <a:ea typeface="+mj-ea"/>
              <a:cs typeface="+mj-cs"/>
            </a:endParaRPr>
          </a:p>
          <a:p>
            <a:pPr marL="179388" marR="0" lvl="0" indent="-179388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 registration points 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179388" marR="0" lvl="0" indent="-179388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horizontal and 1 vertical polarizations  in each point.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0"/>
            <a:ext cx="8715436" cy="1000108"/>
          </a:xfrm>
        </p:spPr>
        <p:txBody>
          <a:bodyPr>
            <a:noAutofit/>
          </a:bodyPr>
          <a:lstStyle/>
          <a:p>
            <a:r>
              <a:rPr lang="en-US" sz="3200" dirty="0" smtClean="0"/>
              <a:t> RADIO-SIGNAL REGISTRATION SYSTEM</a:t>
            </a:r>
            <a:endParaRPr lang="ru-RU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4071966" cy="221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14876" y="785794"/>
            <a:ext cx="4214842" cy="5715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79388" marR="0" lvl="0" indent="-179388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built on two DT5720 type fast ADC modules  of CAEN production ;</a:t>
            </a:r>
          </a:p>
          <a:p>
            <a:pPr marL="179388" indent="-179388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12 bit conversion;</a:t>
            </a:r>
          </a:p>
          <a:p>
            <a:pPr marL="179388" marR="0" lvl="0" indent="-179388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synchronized with EAS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   trigger from shower                    installation ;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179388" marR="0" lvl="0" indent="-179388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8 informational channels ;</a:t>
            </a:r>
          </a:p>
          <a:p>
            <a:pPr marL="179388" marR="0" lvl="0" indent="-179388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aseline="0" dirty="0" smtClean="0">
                <a:latin typeface="+mj-lt"/>
                <a:ea typeface="+mj-ea"/>
                <a:cs typeface="+mj-cs"/>
              </a:rPr>
              <a:t>10 000 time intervals ;</a:t>
            </a:r>
          </a:p>
          <a:p>
            <a:pPr marL="179388" marR="0" lvl="0" indent="-179388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aseline="0" dirty="0" smtClean="0">
                <a:latin typeface="+mj-lt"/>
                <a:ea typeface="+mj-ea"/>
                <a:cs typeface="+mj-cs"/>
              </a:rPr>
              <a:t> 4ns digitizing period.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86124"/>
            <a:ext cx="4143404" cy="323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0"/>
            <a:ext cx="8715436" cy="1000108"/>
          </a:xfrm>
        </p:spPr>
        <p:txBody>
          <a:bodyPr>
            <a:noAutofit/>
          </a:bodyPr>
          <a:lstStyle/>
          <a:p>
            <a:r>
              <a:rPr lang="en-US" sz="3200" dirty="0" smtClean="0"/>
              <a:t> A SAMPLE RADIO-SIGNAL FROM EAS EVENTS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024666"/>
            <a:ext cx="4009524" cy="283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785794"/>
            <a:ext cx="3346711" cy="288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024666"/>
            <a:ext cx="4009524" cy="283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857232"/>
            <a:ext cx="3346711" cy="288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0"/>
            <a:ext cx="8715436" cy="1000108"/>
          </a:xfrm>
        </p:spPr>
        <p:txBody>
          <a:bodyPr>
            <a:noAutofit/>
          </a:bodyPr>
          <a:lstStyle/>
          <a:p>
            <a:r>
              <a:rPr lang="en-US" sz="3200" dirty="0" smtClean="0"/>
              <a:t> A SAMPLE RADIO-SIGNAL FROM EAS EVENTS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024666"/>
            <a:ext cx="4009524" cy="283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785794"/>
            <a:ext cx="3291847" cy="288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785794"/>
            <a:ext cx="3291847" cy="288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4024666"/>
            <a:ext cx="4009524" cy="283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0"/>
            <a:ext cx="8715436" cy="1000108"/>
          </a:xfrm>
        </p:spPr>
        <p:txBody>
          <a:bodyPr>
            <a:noAutofit/>
          </a:bodyPr>
          <a:lstStyle/>
          <a:p>
            <a:r>
              <a:rPr lang="en-US" sz="3200" dirty="0" smtClean="0"/>
              <a:t> A SAMPLE RADIO-SIGNAL FROM EAS EVENTS</a:t>
            </a: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024666"/>
            <a:ext cx="4009524" cy="283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785794"/>
            <a:ext cx="3291847" cy="288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785794"/>
            <a:ext cx="3291847" cy="288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024666"/>
            <a:ext cx="4009524" cy="283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214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REGISTRATION OF RADIO-EMISSION FROM EXTENSIVE AIR SHOWERS  AT THE TIEN SHAN EAS INSTALLATION  (3340 M A.S.L.)  Boos E., Haungs A., Sadykov T., Salihov N., Shepetov A., Tautayev Y., Vildanova L., Zhukov V., </vt:lpstr>
      <vt:lpstr>SHOWER INSTALLATION OF THE TIEN SHAN MOUNTAIN COSMIC RAY STATION</vt:lpstr>
      <vt:lpstr>THE EAS REGISTRATION SYSTEM</vt:lpstr>
      <vt:lpstr>THE EAS REGISTRATION SYSTEM</vt:lpstr>
      <vt:lpstr>THE ANTENNA SET FOR REGISTRATION OF EAS RADIO-EMISSION</vt:lpstr>
      <vt:lpstr> RADIO-SIGNAL REGISTRATION SYSTEM</vt:lpstr>
      <vt:lpstr> A SAMPLE RADIO-SIGNAL FROM EAS EVENTS</vt:lpstr>
      <vt:lpstr> A SAMPLE RADIO-SIGNAL FROM EAS EVENTS</vt:lpstr>
      <vt:lpstr> A SAMPLE RADIO-SIGNAL FROM EAS EVENTS</vt:lpstr>
      <vt:lpstr> CONCLUSION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REGISTRATION OF RADIO-EMISSION FROM EXTENSIVE AIR SHOWERS  AT THE TIEN SHAN EAS INSTALLATION  (3340 M A.S.L.)</dc:title>
  <dc:creator>Admin</dc:creator>
  <cp:lastModifiedBy>Кайрат Мендибаев</cp:lastModifiedBy>
  <cp:revision>36</cp:revision>
  <dcterms:created xsi:type="dcterms:W3CDTF">2016-08-18T06:34:52Z</dcterms:created>
  <dcterms:modified xsi:type="dcterms:W3CDTF">2016-08-24T11:53:32Z</dcterms:modified>
</cp:coreProperties>
</file>